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502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42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648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37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21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5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0923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27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6456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756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504FC-8C7B-B044-B95C-ACC38B734DEC}" type="datetimeFigureOut">
              <a:rPr lang="es-ES" smtClean="0"/>
              <a:t>7/26/15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2FEE-7635-C64F-BAD5-F05CB052E679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19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Examples</a:t>
            </a:r>
            <a:r>
              <a:rPr lang="es-ES" dirty="0" smtClean="0"/>
              <a:t> of logos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970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2667" b="2667"/>
          <a:stretch>
            <a:fillRect/>
          </a:stretch>
        </p:blipFill>
        <p:spPr>
          <a:xfrm>
            <a:off x="732831" y="2566358"/>
            <a:ext cx="3839169" cy="2111395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992" y="3096851"/>
            <a:ext cx="3543300" cy="13716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444475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Integrated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 </a:t>
            </a:r>
            <a:r>
              <a:rPr lang="es-ES" sz="1800" dirty="0" err="1" smtClean="0"/>
              <a:t>text</a:t>
            </a:r>
            <a:r>
              <a:rPr lang="es-ES" sz="1800" dirty="0" smtClean="0"/>
              <a:t> </a:t>
            </a:r>
            <a:r>
              <a:rPr lang="es-ES" sz="1800" dirty="0" err="1" smtClean="0"/>
              <a:t>name</a:t>
            </a:r>
            <a:r>
              <a:rPr lang="es-ES" sz="1800" dirty="0" smtClean="0"/>
              <a:t> + logo)</a:t>
            </a:r>
            <a:endParaRPr lang="es-ES" sz="18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443384" y="1471312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Independent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</a:t>
            </a:r>
            <a:r>
              <a:rPr lang="es-ES" sz="1800" dirty="0" err="1" smtClean="0"/>
              <a:t>works</a:t>
            </a:r>
            <a:r>
              <a:rPr lang="es-ES" sz="1800" dirty="0" smtClean="0"/>
              <a:t> </a:t>
            </a:r>
            <a:r>
              <a:rPr lang="es-ES" sz="1800" dirty="0" err="1" smtClean="0"/>
              <a:t>without</a:t>
            </a:r>
            <a:r>
              <a:rPr lang="es-ES" sz="1800" dirty="0" smtClean="0"/>
              <a:t> </a:t>
            </a:r>
            <a:r>
              <a:rPr lang="es-ES" sz="1800" dirty="0" err="1" smtClean="0"/>
              <a:t>text</a:t>
            </a:r>
            <a:r>
              <a:rPr lang="es-ES" sz="1800" dirty="0" smtClean="0"/>
              <a:t>)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147177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444475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Integrated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 </a:t>
            </a:r>
            <a:r>
              <a:rPr lang="es-ES" sz="1800" dirty="0" err="1" smtClean="0"/>
              <a:t>text</a:t>
            </a:r>
            <a:r>
              <a:rPr lang="es-ES" sz="1800" dirty="0" smtClean="0"/>
              <a:t> </a:t>
            </a:r>
            <a:r>
              <a:rPr lang="es-ES" sz="1800" dirty="0" err="1" smtClean="0"/>
              <a:t>name</a:t>
            </a:r>
            <a:r>
              <a:rPr lang="es-ES" sz="1800" dirty="0" smtClean="0"/>
              <a:t> + logo)</a:t>
            </a:r>
            <a:endParaRPr lang="es-ES" sz="18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443384" y="1471312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Independent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</a:t>
            </a:r>
            <a:r>
              <a:rPr lang="es-ES" sz="1800" dirty="0" err="1" smtClean="0"/>
              <a:t>works</a:t>
            </a:r>
            <a:r>
              <a:rPr lang="es-ES" sz="1800" dirty="0" smtClean="0"/>
              <a:t> </a:t>
            </a:r>
            <a:r>
              <a:rPr lang="es-ES" sz="1800" dirty="0" err="1" smtClean="0"/>
              <a:t>without</a:t>
            </a:r>
            <a:r>
              <a:rPr lang="es-ES" sz="1800" dirty="0" smtClean="0"/>
              <a:t> </a:t>
            </a:r>
            <a:r>
              <a:rPr lang="es-ES" sz="1800" dirty="0" err="1" smtClean="0"/>
              <a:t>text</a:t>
            </a:r>
            <a:r>
              <a:rPr lang="es-ES" sz="1800" dirty="0" smtClean="0"/>
              <a:t>)</a:t>
            </a:r>
            <a:endParaRPr lang="es-ES" sz="18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91" y="2797650"/>
            <a:ext cx="2857500" cy="28575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639" y="3022700"/>
            <a:ext cx="28448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76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444475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Integrated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 </a:t>
            </a:r>
            <a:r>
              <a:rPr lang="es-ES" sz="1800" dirty="0" err="1" smtClean="0"/>
              <a:t>text</a:t>
            </a:r>
            <a:r>
              <a:rPr lang="es-ES" sz="1800" dirty="0" smtClean="0"/>
              <a:t> </a:t>
            </a:r>
            <a:r>
              <a:rPr lang="es-ES" sz="1800" dirty="0" err="1" smtClean="0"/>
              <a:t>name</a:t>
            </a:r>
            <a:r>
              <a:rPr lang="es-ES" sz="1800" dirty="0" smtClean="0"/>
              <a:t> + logo)</a:t>
            </a:r>
            <a:endParaRPr lang="es-ES" sz="18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443384" y="1471312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Independent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</a:t>
            </a:r>
            <a:r>
              <a:rPr lang="es-ES" sz="1800" dirty="0" err="1" smtClean="0"/>
              <a:t>works</a:t>
            </a:r>
            <a:r>
              <a:rPr lang="es-ES" sz="1800" dirty="0" smtClean="0"/>
              <a:t> </a:t>
            </a:r>
            <a:r>
              <a:rPr lang="es-ES" sz="1800" dirty="0" err="1" smtClean="0"/>
              <a:t>without</a:t>
            </a:r>
            <a:r>
              <a:rPr lang="es-ES" sz="1800" dirty="0" smtClean="0"/>
              <a:t> </a:t>
            </a:r>
            <a:r>
              <a:rPr lang="es-ES" sz="1800" dirty="0" err="1" smtClean="0"/>
              <a:t>text</a:t>
            </a:r>
            <a:r>
              <a:rPr lang="es-ES" sz="1800" dirty="0" smtClean="0"/>
              <a:t>)</a:t>
            </a:r>
            <a:endParaRPr lang="es-ES" sz="1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456" y="3022700"/>
            <a:ext cx="2857500" cy="28575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566" y="3429000"/>
            <a:ext cx="41529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747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444475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Integrated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 </a:t>
            </a:r>
            <a:r>
              <a:rPr lang="es-ES" sz="1800" dirty="0" err="1" smtClean="0"/>
              <a:t>text</a:t>
            </a:r>
            <a:r>
              <a:rPr lang="es-ES" sz="1800" dirty="0" smtClean="0"/>
              <a:t> </a:t>
            </a:r>
            <a:r>
              <a:rPr lang="es-ES" sz="1800" dirty="0" err="1" smtClean="0"/>
              <a:t>name</a:t>
            </a:r>
            <a:r>
              <a:rPr lang="es-ES" sz="1800" dirty="0" smtClean="0"/>
              <a:t> + logo)</a:t>
            </a:r>
            <a:endParaRPr lang="es-ES" sz="18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443384" y="1471312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Independent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</a:t>
            </a:r>
            <a:r>
              <a:rPr lang="es-ES" sz="1800" dirty="0" err="1" smtClean="0"/>
              <a:t>works</a:t>
            </a:r>
            <a:r>
              <a:rPr lang="es-ES" sz="1800" dirty="0" smtClean="0"/>
              <a:t> </a:t>
            </a:r>
            <a:r>
              <a:rPr lang="es-ES" sz="1800" dirty="0" err="1" smtClean="0"/>
              <a:t>without</a:t>
            </a:r>
            <a:r>
              <a:rPr lang="es-ES" sz="1800" dirty="0" smtClean="0"/>
              <a:t> </a:t>
            </a:r>
            <a:r>
              <a:rPr lang="es-ES" sz="1800" dirty="0" err="1" smtClean="0"/>
              <a:t>text</a:t>
            </a:r>
            <a:r>
              <a:rPr lang="es-ES" sz="1800" dirty="0" smtClean="0"/>
              <a:t>)</a:t>
            </a:r>
            <a:endParaRPr lang="es-ES" sz="1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800" y="3153250"/>
            <a:ext cx="3759200" cy="2159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582" y="3254850"/>
            <a:ext cx="39497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30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Round logos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beer</a:t>
            </a:r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444475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Integrated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 </a:t>
            </a:r>
            <a:r>
              <a:rPr lang="es-ES" sz="1800" dirty="0" err="1" smtClean="0"/>
              <a:t>text</a:t>
            </a:r>
            <a:r>
              <a:rPr lang="es-ES" sz="1800" dirty="0" smtClean="0"/>
              <a:t> </a:t>
            </a:r>
            <a:r>
              <a:rPr lang="es-ES" sz="1800" dirty="0" err="1" smtClean="0"/>
              <a:t>name</a:t>
            </a:r>
            <a:r>
              <a:rPr lang="es-ES" sz="1800" dirty="0" smtClean="0"/>
              <a:t> + logo)</a:t>
            </a:r>
            <a:endParaRPr lang="es-ES" sz="18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443384" y="1471312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err="1" smtClean="0"/>
              <a:t>Independent</a:t>
            </a:r>
            <a:r>
              <a:rPr lang="es-ES" sz="1800" dirty="0" smtClean="0"/>
              <a:t> </a:t>
            </a:r>
          </a:p>
          <a:p>
            <a:r>
              <a:rPr lang="es-ES" sz="1800" dirty="0" smtClean="0"/>
              <a:t>(</a:t>
            </a:r>
            <a:r>
              <a:rPr lang="es-ES" sz="1800" dirty="0" err="1" smtClean="0"/>
              <a:t>works</a:t>
            </a:r>
            <a:r>
              <a:rPr lang="es-ES" sz="1800" dirty="0" smtClean="0"/>
              <a:t> </a:t>
            </a:r>
            <a:r>
              <a:rPr lang="es-ES" sz="1800" dirty="0" err="1" smtClean="0"/>
              <a:t>without</a:t>
            </a:r>
            <a:r>
              <a:rPr lang="es-ES" sz="1800" dirty="0" smtClean="0"/>
              <a:t> </a:t>
            </a:r>
            <a:r>
              <a:rPr lang="es-ES" sz="1800" dirty="0" err="1" smtClean="0"/>
              <a:t>text</a:t>
            </a:r>
            <a:r>
              <a:rPr lang="es-ES" sz="1800" dirty="0" smtClean="0"/>
              <a:t>)</a:t>
            </a:r>
            <a:endParaRPr lang="es-ES" sz="1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529" y="2823295"/>
            <a:ext cx="2403686" cy="240368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235" y="261431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63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Round logos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beer</a:t>
            </a:r>
            <a:endParaRPr lang="es-ES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170444" y="1444475"/>
            <a:ext cx="51099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 smtClean="0"/>
              <a:t>Round logo</a:t>
            </a:r>
            <a:r>
              <a:rPr lang="es-ES" sz="1800" dirty="0"/>
              <a:t> </a:t>
            </a:r>
            <a:r>
              <a:rPr lang="es-ES" sz="1800" dirty="0" err="1" smtClean="0"/>
              <a:t>used</a:t>
            </a:r>
            <a:r>
              <a:rPr lang="es-ES" sz="1800" dirty="0" smtClean="0"/>
              <a:t> in </a:t>
            </a:r>
            <a:r>
              <a:rPr lang="es-ES" sz="1800" dirty="0" err="1" smtClean="0"/>
              <a:t>beer</a:t>
            </a:r>
            <a:r>
              <a:rPr lang="es-ES" sz="1800" dirty="0" smtClean="0"/>
              <a:t> </a:t>
            </a:r>
            <a:r>
              <a:rPr lang="es-ES" sz="1800" dirty="0" err="1" smtClean="0"/>
              <a:t>neck</a:t>
            </a:r>
            <a:r>
              <a:rPr lang="es-ES" sz="1800" dirty="0" smtClean="0"/>
              <a:t> </a:t>
            </a:r>
            <a:r>
              <a:rPr lang="es-ES" sz="1800" dirty="0" err="1" smtClean="0"/>
              <a:t>label</a:t>
            </a:r>
            <a:endParaRPr lang="es-ES" sz="1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884" y="2823295"/>
            <a:ext cx="3238500" cy="25146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100" y="2823295"/>
            <a:ext cx="38989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56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4263"/>
            <a:ext cx="8229600" cy="1143000"/>
          </a:xfrm>
        </p:spPr>
        <p:txBody>
          <a:bodyPr>
            <a:noAutofit/>
          </a:bodyPr>
          <a:lstStyle/>
          <a:p>
            <a:r>
              <a:rPr lang="es-ES" sz="2000" dirty="0" smtClean="0"/>
              <a:t>Logos </a:t>
            </a:r>
            <a:r>
              <a:rPr lang="es-ES" sz="2000" dirty="0" err="1" smtClean="0"/>
              <a:t>that</a:t>
            </a:r>
            <a:r>
              <a:rPr lang="es-ES" sz="2000" dirty="0" smtClean="0"/>
              <a:t> </a:t>
            </a:r>
            <a:r>
              <a:rPr lang="es-ES" sz="2000" dirty="0" err="1" smtClean="0"/>
              <a:t>don’t</a:t>
            </a:r>
            <a:r>
              <a:rPr lang="es-ES" sz="2000" dirty="0" smtClean="0"/>
              <a:t> </a:t>
            </a:r>
            <a:r>
              <a:rPr lang="es-ES" sz="2000" dirty="0" err="1" smtClean="0"/>
              <a:t>work</a:t>
            </a:r>
            <a:r>
              <a:rPr lang="es-ES" sz="2000" dirty="0" smtClean="0"/>
              <a:t> as </a:t>
            </a:r>
            <a:r>
              <a:rPr lang="es-ES" sz="2000" dirty="0" err="1" smtClean="0"/>
              <a:t>intended</a:t>
            </a:r>
            <a:r>
              <a:rPr lang="es-ES" sz="2000" dirty="0" smtClean="0"/>
              <a:t>.</a:t>
            </a:r>
            <a:br>
              <a:rPr lang="es-ES" sz="2000" dirty="0" smtClean="0"/>
            </a:br>
            <a:r>
              <a:rPr lang="es-ES" sz="2000" dirty="0" err="1" smtClean="0"/>
              <a:t>Without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text</a:t>
            </a:r>
            <a:r>
              <a:rPr lang="es-ES" sz="2000" dirty="0" smtClean="0"/>
              <a:t>, </a:t>
            </a:r>
            <a:r>
              <a:rPr lang="es-ES" sz="2000" dirty="0" err="1" smtClean="0"/>
              <a:t>each</a:t>
            </a:r>
            <a:r>
              <a:rPr lang="es-ES" sz="2000" dirty="0" smtClean="0"/>
              <a:t> </a:t>
            </a:r>
            <a:r>
              <a:rPr lang="es-ES" sz="2000" dirty="0" err="1" smtClean="0"/>
              <a:t>one</a:t>
            </a:r>
            <a:r>
              <a:rPr lang="es-ES" sz="2000" dirty="0" smtClean="0"/>
              <a:t> of </a:t>
            </a:r>
            <a:r>
              <a:rPr lang="es-ES" sz="2000" dirty="0" err="1" smtClean="0"/>
              <a:t>these</a:t>
            </a:r>
            <a:r>
              <a:rPr lang="es-ES" sz="2000" dirty="0" smtClean="0"/>
              <a:t> logos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err="1" smtClean="0"/>
              <a:t>difficult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associate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brand</a:t>
            </a:r>
            <a:endParaRPr lang="es-ES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196" y="1321859"/>
            <a:ext cx="2272659" cy="166545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681" y="1546356"/>
            <a:ext cx="2819138" cy="134451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21" y="3074144"/>
            <a:ext cx="3252851" cy="11623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6681" y="2978727"/>
            <a:ext cx="3009972" cy="125776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2083" y="4393522"/>
            <a:ext cx="1569971" cy="156997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3313" y="4437252"/>
            <a:ext cx="2113368" cy="148251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8290" y="4393522"/>
            <a:ext cx="1774283" cy="177428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3663" y="1442409"/>
            <a:ext cx="1774283" cy="177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526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94</Words>
  <Application>Microsoft Macintosh PowerPoint</Application>
  <PresentationFormat>Presentación en pantalla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Examples of logos</vt:lpstr>
      <vt:lpstr>Presentación de PowerPoint</vt:lpstr>
      <vt:lpstr>Presentación de PowerPoint</vt:lpstr>
      <vt:lpstr>Presentación de PowerPoint</vt:lpstr>
      <vt:lpstr>Presentación de PowerPoint</vt:lpstr>
      <vt:lpstr>Round logos work better with beer</vt:lpstr>
      <vt:lpstr>Round logos work better with beer</vt:lpstr>
      <vt:lpstr>Logos that don’t work as intended. Without the text, each one of these logos is difficult to associate to the brand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of logos</dc:title>
  <dc:creator>Humberto Trevino</dc:creator>
  <cp:lastModifiedBy>Humberto Trevino</cp:lastModifiedBy>
  <cp:revision>2</cp:revision>
  <dcterms:created xsi:type="dcterms:W3CDTF">2015-07-26T19:22:49Z</dcterms:created>
  <dcterms:modified xsi:type="dcterms:W3CDTF">2015-07-26T19:41:10Z</dcterms:modified>
</cp:coreProperties>
</file>